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sldIdLst>
    <p:sldId id="256" r:id="rId2"/>
    <p:sldId id="271" r:id="rId3"/>
    <p:sldId id="267" r:id="rId4"/>
    <p:sldId id="268" r:id="rId5"/>
    <p:sldId id="277" r:id="rId6"/>
    <p:sldId id="261" r:id="rId7"/>
    <p:sldId id="263" r:id="rId8"/>
    <p:sldId id="258" r:id="rId9"/>
    <p:sldId id="264" r:id="rId10"/>
    <p:sldId id="269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0" r:id="rId20"/>
    <p:sldId id="286" r:id="rId21"/>
    <p:sldId id="287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/>
    <p:restoredTop sz="94659"/>
  </p:normalViewPr>
  <p:slideViewPr>
    <p:cSldViewPr snapToGrid="0" snapToObjects="1">
      <p:cViewPr varScale="1">
        <p:scale>
          <a:sx n="76" d="100"/>
          <a:sy n="76" d="100"/>
        </p:scale>
        <p:origin x="22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ED89-5F87-314A-BF87-DC13FA2C5E23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600B6-F5A1-2241-BE2A-BF054E9A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dawn Tanzania Development Update, Feb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Greenhouse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308314"/>
            <a:ext cx="5206999" cy="6549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346200"/>
            <a:ext cx="500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Greenhouse Proposal and Objectives</a:t>
            </a:r>
          </a:p>
          <a:p>
            <a:endParaRPr lang="en-US" sz="2800" dirty="0"/>
          </a:p>
          <a:p>
            <a:r>
              <a:rPr lang="en-US" sz="2800" dirty="0" smtClean="0"/>
              <a:t>Est. Cost     $8,000 US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Sunrise        $2000</a:t>
            </a:r>
          </a:p>
          <a:p>
            <a:r>
              <a:rPr lang="en-US" sz="2800" dirty="0" smtClean="0"/>
              <a:t>    District       $2000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Private        $4000</a:t>
            </a:r>
          </a:p>
        </p:txBody>
      </p:sp>
    </p:spTree>
    <p:extLst>
      <p:ext uri="{BB962C8B-B14F-4D97-AF65-F5344CB8AC3E}">
        <p14:creationId xmlns:p14="http://schemas.microsoft.com/office/powerpoint/2010/main" val="24491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4891" y="150471"/>
            <a:ext cx="39585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past year, a water well was drilled and completed, a generator house was built, a generator installed, water lines were laid,  a storage tank installed and water was made available to the local farmers.  Napa Sunrise Rotary then helped fund the construction of a greenhouse to provide economic support for the school and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0920" y="1149080"/>
            <a:ext cx="6858000" cy="45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0920" y="1149080"/>
            <a:ext cx="6858000" cy="45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953" y="1124712"/>
            <a:ext cx="5672093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145</TotalTime>
  <Words>95</Words>
  <Application>Microsoft Macintosh PowerPoint</Application>
  <PresentationFormat>Widescreen</PresentationFormat>
  <Paragraphs>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Gill Sans MT</vt:lpstr>
      <vt:lpstr>Arial</vt:lpstr>
      <vt:lpstr>Parcel</vt:lpstr>
      <vt:lpstr>New dawn Tanzania Development Update, Feb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Tanzania Update fall 2016</dc:title>
  <dc:creator>Mark Luce</dc:creator>
  <cp:lastModifiedBy>Mark Luce</cp:lastModifiedBy>
  <cp:revision>9</cp:revision>
  <dcterms:created xsi:type="dcterms:W3CDTF">2016-10-03T18:55:47Z</dcterms:created>
  <dcterms:modified xsi:type="dcterms:W3CDTF">2017-02-07T20:29:30Z</dcterms:modified>
</cp:coreProperties>
</file>